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2.jpg>
</file>

<file path=ppt/media/image3.jpg>
</file>

<file path=ppt/media/image4.png>
</file>

<file path=ppt/media/image5.jp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0fbb3453f8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0fbb3453f8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fbb3453f8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fbb3453f8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hyperlink" Target="https://github.com/rajatshukla2910/CatBreed/tree/main/CatFeature/data/src/main/java/com/catfeature/data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355625" y="1258050"/>
            <a:ext cx="2697600" cy="82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520"/>
              <a:t>CatBreed</a:t>
            </a:r>
            <a:endParaRPr b="1" sz="452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295675" y="2287125"/>
            <a:ext cx="5575500" cy="10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Display list of cat breeds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>
                <a:solidFill>
                  <a:srgbClr val="FFFFFF"/>
                </a:solidFill>
              </a:rPr>
              <a:t>When a user clicks on a list item for a cat breed, the detail view for that breed should be shown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 rotWithShape="1">
          <a:blip r:embed="rId3">
            <a:alphaModFix/>
          </a:blip>
          <a:srcRect b="0" l="0" r="0" t="14478"/>
          <a:stretch/>
        </p:blipFill>
        <p:spPr>
          <a:xfrm>
            <a:off x="224475" y="647487"/>
            <a:ext cx="2802176" cy="38485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/>
          <p:nvPr/>
        </p:nvSpPr>
        <p:spPr>
          <a:xfrm>
            <a:off x="3355625" y="3485250"/>
            <a:ext cx="510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Project link -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https://github.com/rajatshukla2910/CatBreed</a:t>
            </a:r>
            <a:endParaRPr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ctrTitle"/>
          </p:nvPr>
        </p:nvSpPr>
        <p:spPr>
          <a:xfrm>
            <a:off x="460950" y="177850"/>
            <a:ext cx="55443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MVVM Architecture</a:t>
            </a:r>
            <a:endParaRPr/>
          </a:p>
        </p:txBody>
      </p:sp>
      <p:sp>
        <p:nvSpPr>
          <p:cNvPr id="76" name="Google Shape;76;p14"/>
          <p:cNvSpPr txBox="1"/>
          <p:nvPr>
            <p:ph idx="1" type="subTitle"/>
          </p:nvPr>
        </p:nvSpPr>
        <p:spPr>
          <a:xfrm>
            <a:off x="466650" y="1007350"/>
            <a:ext cx="8210700" cy="6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aleway"/>
                <a:ea typeface="Raleway"/>
                <a:cs typeface="Raleway"/>
                <a:sym typeface="Raleway"/>
              </a:rPr>
              <a:t>Used MVVM (Model-View-ViewModel) architecture to help separate concerns, make the code more modular, testable, and easier to maintain.</a:t>
            </a:r>
            <a:endParaRPr b="1" sz="16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675" y="1929524"/>
            <a:ext cx="3423900" cy="27852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/>
          <p:nvPr/>
        </p:nvSpPr>
        <p:spPr>
          <a:xfrm>
            <a:off x="6337650" y="2442125"/>
            <a:ext cx="488400" cy="327000"/>
          </a:xfrm>
          <a:prstGeom prst="downArrow">
            <a:avLst>
              <a:gd fmla="val 50000" name="adj1"/>
              <a:gd fmla="val 53162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6337650" y="3217475"/>
            <a:ext cx="488400" cy="292200"/>
          </a:xfrm>
          <a:prstGeom prst="downArrow">
            <a:avLst>
              <a:gd fmla="val 50000" name="adj1"/>
              <a:gd fmla="val 53162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0" name="Google Shape;80;p14"/>
          <p:cNvGrpSpPr/>
          <p:nvPr/>
        </p:nvGrpSpPr>
        <p:grpSpPr>
          <a:xfrm>
            <a:off x="5452800" y="1853313"/>
            <a:ext cx="2258100" cy="615600"/>
            <a:chOff x="5468800" y="2303700"/>
            <a:chExt cx="2258100" cy="615600"/>
          </a:xfrm>
        </p:grpSpPr>
        <p:sp>
          <p:nvSpPr>
            <p:cNvPr id="81" name="Google Shape;81;p14"/>
            <p:cNvSpPr/>
            <p:nvPr/>
          </p:nvSpPr>
          <p:spPr>
            <a:xfrm>
              <a:off x="5468800" y="2334450"/>
              <a:ext cx="2258100" cy="5526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" name="Google Shape;82;p14"/>
            <p:cNvSpPr txBox="1"/>
            <p:nvPr/>
          </p:nvSpPr>
          <p:spPr>
            <a:xfrm>
              <a:off x="5540950" y="2303700"/>
              <a:ext cx="21138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CatBreedsFragment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BreedDetailFragment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3" name="Google Shape;83;p14"/>
          <p:cNvGrpSpPr/>
          <p:nvPr/>
        </p:nvGrpSpPr>
        <p:grpSpPr>
          <a:xfrm>
            <a:off x="5452800" y="2768975"/>
            <a:ext cx="2258100" cy="448500"/>
            <a:chOff x="5468800" y="3143150"/>
            <a:chExt cx="2258100" cy="448500"/>
          </a:xfrm>
        </p:grpSpPr>
        <p:sp>
          <p:nvSpPr>
            <p:cNvPr id="84" name="Google Shape;84;p14"/>
            <p:cNvSpPr/>
            <p:nvPr/>
          </p:nvSpPr>
          <p:spPr>
            <a:xfrm>
              <a:off x="5468800" y="3143150"/>
              <a:ext cx="2258100" cy="448500"/>
            </a:xfrm>
            <a:prstGeom prst="rect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" name="Google Shape;85;p14"/>
            <p:cNvSpPr txBox="1"/>
            <p:nvPr/>
          </p:nvSpPr>
          <p:spPr>
            <a:xfrm>
              <a:off x="5540950" y="3167300"/>
              <a:ext cx="2113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CatBreedsViewModel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6" name="Google Shape;86;p14"/>
          <p:cNvGrpSpPr/>
          <p:nvPr/>
        </p:nvGrpSpPr>
        <p:grpSpPr>
          <a:xfrm>
            <a:off x="5452800" y="3509575"/>
            <a:ext cx="2258100" cy="448500"/>
            <a:chOff x="5468800" y="3807550"/>
            <a:chExt cx="2258100" cy="448500"/>
          </a:xfrm>
        </p:grpSpPr>
        <p:sp>
          <p:nvSpPr>
            <p:cNvPr id="87" name="Google Shape;87;p14"/>
            <p:cNvSpPr/>
            <p:nvPr/>
          </p:nvSpPr>
          <p:spPr>
            <a:xfrm>
              <a:off x="5468800" y="3807550"/>
              <a:ext cx="2258100" cy="448500"/>
            </a:xfrm>
            <a:prstGeom prst="rect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" name="Google Shape;88;p14"/>
            <p:cNvSpPr txBox="1"/>
            <p:nvPr/>
          </p:nvSpPr>
          <p:spPr>
            <a:xfrm>
              <a:off x="5540950" y="3831800"/>
              <a:ext cx="2113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CatBreedsRepository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9" name="Google Shape;89;p14"/>
          <p:cNvSpPr/>
          <p:nvPr/>
        </p:nvSpPr>
        <p:spPr>
          <a:xfrm>
            <a:off x="6337650" y="3958075"/>
            <a:ext cx="488400" cy="292200"/>
          </a:xfrm>
          <a:prstGeom prst="downArrow">
            <a:avLst>
              <a:gd fmla="val 50000" name="adj1"/>
              <a:gd fmla="val 53162" name="adj2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0" name="Google Shape;90;p14"/>
          <p:cNvGrpSpPr/>
          <p:nvPr/>
        </p:nvGrpSpPr>
        <p:grpSpPr>
          <a:xfrm>
            <a:off x="5452800" y="4250275"/>
            <a:ext cx="2258100" cy="448500"/>
            <a:chOff x="5468800" y="4472050"/>
            <a:chExt cx="2258100" cy="448500"/>
          </a:xfrm>
        </p:grpSpPr>
        <p:sp>
          <p:nvSpPr>
            <p:cNvPr id="91" name="Google Shape;91;p14"/>
            <p:cNvSpPr/>
            <p:nvPr/>
          </p:nvSpPr>
          <p:spPr>
            <a:xfrm>
              <a:off x="5468800" y="4472050"/>
              <a:ext cx="2258100" cy="448500"/>
            </a:xfrm>
            <a:prstGeom prst="rect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2" name="Google Shape;92;p14"/>
            <p:cNvSpPr txBox="1"/>
            <p:nvPr/>
          </p:nvSpPr>
          <p:spPr>
            <a:xfrm>
              <a:off x="5540950" y="4496300"/>
              <a:ext cx="2113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TheCatAPI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9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797750" y="562760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List of Cat breeds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15"/>
          <p:cNvSpPr txBox="1"/>
          <p:nvPr>
            <p:ph idx="4294967295" type="body"/>
          </p:nvPr>
        </p:nvSpPr>
        <p:spPr>
          <a:xfrm>
            <a:off x="797750" y="1457275"/>
            <a:ext cx="3432900" cy="31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The app calls TheCatAPI to retrieve a list of cat breeds, with each breed entry including the following details -</a:t>
            </a:r>
            <a:endParaRPr sz="1400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➔"/>
            </a:pPr>
            <a:r>
              <a:rPr lang="en"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Unique identifier</a:t>
            </a:r>
            <a:endParaRPr sz="1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➔"/>
            </a:pPr>
            <a:r>
              <a:rPr lang="en"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Breed name</a:t>
            </a:r>
            <a:endParaRPr sz="1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➔"/>
            </a:pPr>
            <a:r>
              <a:rPr lang="en"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Description of the breed</a:t>
            </a:r>
            <a:endParaRPr sz="1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➔"/>
            </a:pPr>
            <a:r>
              <a:rPr lang="en"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Image of the breed</a:t>
            </a:r>
            <a:endParaRPr sz="1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➔"/>
            </a:pPr>
            <a:r>
              <a:rPr lang="en"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Lifespan</a:t>
            </a:r>
            <a:endParaRPr sz="1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➔"/>
            </a:pPr>
            <a:r>
              <a:rPr lang="en" sz="1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Origin</a:t>
            </a:r>
            <a:endParaRPr sz="14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4675" y="152400"/>
            <a:ext cx="233759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907425" y="980400"/>
            <a:ext cx="49590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Pagination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Pagination in the CatBreed app ensures that the list of cat breeds is loaded in manageable chunks, improving performance and providing a smoother user experience. </a:t>
            </a:r>
            <a:endParaRPr sz="1600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3">
            <a:alphaModFix/>
          </a:blip>
          <a:srcRect b="0" l="0" r="0" t="4461"/>
          <a:stretch/>
        </p:blipFill>
        <p:spPr>
          <a:xfrm>
            <a:off x="480675" y="260362"/>
            <a:ext cx="2232375" cy="462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/>
        </p:nvSpPr>
        <p:spPr>
          <a:xfrm>
            <a:off x="3899500" y="0"/>
            <a:ext cx="5244600" cy="5143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7"/>
          <p:cNvSpPr txBox="1"/>
          <p:nvPr>
            <p:ph idx="1" type="subTitle"/>
          </p:nvPr>
        </p:nvSpPr>
        <p:spPr>
          <a:xfrm>
            <a:off x="281500" y="484500"/>
            <a:ext cx="3618000" cy="41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ListConfig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List configuration will help configure the cell as per the respective list requirement.</a:t>
            </a:r>
            <a:endParaRPr sz="1600"/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textColor</a:t>
            </a:r>
            <a:r>
              <a:rPr lang="en" sz="1400"/>
              <a:t>: The color of the text for the cell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backgroundColor</a:t>
            </a:r>
            <a:r>
              <a:rPr lang="en" sz="1400"/>
              <a:t>: The color of the cell background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placeHolderImage</a:t>
            </a:r>
            <a:r>
              <a:rPr lang="en" sz="1400"/>
              <a:t>: The default image for the breed if API fails to fetch image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/>
              <a:t>backgroundResource</a:t>
            </a:r>
            <a:r>
              <a:rPr lang="en" sz="1400"/>
              <a:t>: The background image for the cell</a:t>
            </a:r>
            <a:endParaRPr sz="1400"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4100" y="124475"/>
            <a:ext cx="5035401" cy="138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 rotWithShape="1">
          <a:blip r:embed="rId4">
            <a:alphaModFix/>
          </a:blip>
          <a:srcRect b="0" l="0" r="0" t="4425"/>
          <a:stretch/>
        </p:blipFill>
        <p:spPr>
          <a:xfrm>
            <a:off x="5704188" y="1594975"/>
            <a:ext cx="1635213" cy="338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 rotWithShape="1">
          <a:blip r:embed="rId5">
            <a:alphaModFix/>
          </a:blip>
          <a:srcRect b="0" l="0" r="0" t="4113"/>
          <a:stretch/>
        </p:blipFill>
        <p:spPr>
          <a:xfrm>
            <a:off x="7394674" y="1595650"/>
            <a:ext cx="1660701" cy="3450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13699" y="1595650"/>
            <a:ext cx="1635225" cy="3384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9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797750" y="650825"/>
            <a:ext cx="34329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Detail view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 of Cat breeds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3" name="Google Shape;123;p18"/>
          <p:cNvSpPr txBox="1"/>
          <p:nvPr>
            <p:ph idx="4294967295" type="body"/>
          </p:nvPr>
        </p:nvSpPr>
        <p:spPr>
          <a:xfrm>
            <a:off x="797750" y="1673475"/>
            <a:ext cx="3432900" cy="29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Tapping on any cat breed tile opens a detailed view displaying an image and comprehensive description of the selected breed received from TheCatAPI.</a:t>
            </a:r>
            <a:endParaRPr sz="1400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37474F"/>
                </a:solidFill>
                <a:latin typeface="Raleway"/>
                <a:ea typeface="Raleway"/>
                <a:cs typeface="Raleway"/>
                <a:sym typeface="Raleway"/>
              </a:rPr>
              <a:t>Title of the screen changes to the respective breed name of the cat.</a:t>
            </a:r>
            <a:endParaRPr sz="1400">
              <a:solidFill>
                <a:srgbClr val="37474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7225" y="152400"/>
            <a:ext cx="2332625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0"/>
            <a:ext cx="4254600" cy="508444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>
            <a:off x="2793000" y="263700"/>
            <a:ext cx="35580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Components used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1" name="Google Shape;131;p19"/>
          <p:cNvSpPr txBox="1"/>
          <p:nvPr>
            <p:ph idx="4294967295" type="body"/>
          </p:nvPr>
        </p:nvSpPr>
        <p:spPr>
          <a:xfrm>
            <a:off x="2855550" y="840725"/>
            <a:ext cx="3432900" cy="39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Following components have been used to make this app -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083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Coroutine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000">
                <a:latin typeface="Raleway"/>
                <a:ea typeface="Raleway"/>
                <a:cs typeface="Raleway"/>
                <a:sym typeface="Raleway"/>
              </a:rPr>
              <a:t>Coroutines are a way to manage asynchronous programming by allowing code to run on different threads without blocking the main thread, which is crucial for keeping an app responsive.</a:t>
            </a:r>
            <a:endParaRPr sz="1000">
              <a:latin typeface="Raleway"/>
              <a:ea typeface="Raleway"/>
              <a:cs typeface="Raleway"/>
              <a:sym typeface="Raleway"/>
            </a:endParaRPr>
          </a:p>
          <a:p>
            <a:pPr indent="-310832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Flows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100">
                <a:latin typeface="Raleway"/>
                <a:ea typeface="Raleway"/>
                <a:cs typeface="Raleway"/>
                <a:sym typeface="Raleway"/>
              </a:rPr>
              <a:t>Ideal for continuous or sequential data processing, making it a great fit for real-time data streams, data updates, and sequential API calls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0832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Hilt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100">
                <a:latin typeface="Raleway"/>
                <a:ea typeface="Raleway"/>
                <a:cs typeface="Raleway"/>
                <a:sym typeface="Raleway"/>
              </a:rPr>
              <a:t>Dependency injection (DI) library that simplifies and standardizes DI using </a:t>
            </a: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Dagger</a:t>
            </a:r>
            <a:r>
              <a:rPr lang="en" sz="1100">
                <a:latin typeface="Raleway"/>
                <a:ea typeface="Raleway"/>
                <a:cs typeface="Raleway"/>
                <a:sym typeface="Raleway"/>
              </a:rPr>
              <a:t> under the hood.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0832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ct val="1000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JUnit Test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b="1" lang="en" sz="1100">
                <a:latin typeface="Raleway"/>
                <a:ea typeface="Raleway"/>
                <a:cs typeface="Raleway"/>
                <a:sym typeface="Raleway"/>
              </a:rPr>
              <a:t>JUnit</a:t>
            </a:r>
            <a:r>
              <a:rPr lang="en" sz="1100">
                <a:latin typeface="Raleway"/>
                <a:ea typeface="Raleway"/>
                <a:cs typeface="Raleway"/>
                <a:sym typeface="Raleway"/>
              </a:rPr>
              <a:t> is a popular unit testing framework for Java, used for testing functions, classes, and modules.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525" y="780825"/>
            <a:ext cx="4465350" cy="414762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/>
        </p:nvSpPr>
        <p:spPr>
          <a:xfrm>
            <a:off x="2642250" y="152150"/>
            <a:ext cx="3859500" cy="59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Improvement scope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8" name="Google Shape;138;p20"/>
          <p:cNvSpPr txBox="1"/>
          <p:nvPr>
            <p:ph idx="4294967295" type="body"/>
          </p:nvPr>
        </p:nvSpPr>
        <p:spPr>
          <a:xfrm>
            <a:off x="520100" y="1214363"/>
            <a:ext cx="3646200" cy="32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Efficient Image Loading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Cache images for faster loading experience and reduced data usage.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Cache Data Locally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Store fetched data in a local database (like Room) to provide offline access, allowing users to view previously loaded breeds.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Accessibility &amp; Localisation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100">
                <a:latin typeface="Raleway"/>
                <a:ea typeface="Raleway"/>
                <a:cs typeface="Raleway"/>
                <a:sym typeface="Raleway"/>
              </a:rPr>
              <a:t>Add features like descriptive content for screen readers, color contrast adjustments and support multiple languages to make the app more user-friendly for non-English speakers.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900" y="780825"/>
            <a:ext cx="4426600" cy="414762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>
            <p:ph idx="4294967295" type="body"/>
          </p:nvPr>
        </p:nvSpPr>
        <p:spPr>
          <a:xfrm>
            <a:off x="5050775" y="1200263"/>
            <a:ext cx="3646200" cy="31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Search &amp; Filter options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Allow users to search breeds by name or filter by characteristics like origin, lifespan, or size.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Matched Geometry Effect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Matched geometry effect could be added for a smoother transition from breed cell to breed detail view.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Enhanced Breed Detail View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The breed detail screen could be in a card form containing all other information relevant to the respective breed.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